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65" r:id="rId4"/>
    <p:sldId id="264" r:id="rId5"/>
    <p:sldId id="258" r:id="rId6"/>
    <p:sldId id="259" r:id="rId7"/>
    <p:sldId id="261" r:id="rId8"/>
    <p:sldId id="262" r:id="rId9"/>
    <p:sldId id="263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5066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97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9566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44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711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76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11" name="Shape 11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3" name="Shape 13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14" name="Shape 14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22" name="Shape 22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" name="Shape 24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25" name="Shape 25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7" name="Shape 27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6" name="Shape 36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37" name="Shape 37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39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46" name="Shape 46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47" name="Shape 47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9" name="Shape 49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50" name="Shape 5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57" name="Shape 57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58" name="Shape 58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0" name="Shape 60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1" name="Shape 6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" name="Shape 63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68" name="Shape 68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9" name="Shape 69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1" name="Shape 71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72" name="Shape 72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4" name="Shape 74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13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Tuquh0hEA5k&amp;list=PLkGKEc_zcqixA2fjx4LgNuYEhI29kR5lG&amp;index=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WL2l_Q1AR_Q&amp;index=3&amp;list=PLkGKEc_zcqixA2fjx4LgNuYEhI29kR5l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57dzaMaouXA&amp;list=PLkGKEc_zcqixA2fjx4LgNuYEhI29kR5lG&amp;index=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>
                <a:solidFill>
                  <a:srgbClr val="00FFFF"/>
                </a:solidFill>
              </a:rPr>
              <a:t>Satire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English III </a:t>
            </a:r>
            <a:r>
              <a:rPr lang="en" dirty="0" smtClean="0"/>
              <a:t>Honors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(Fall 2015)</a:t>
            </a:r>
            <a:endParaRPr lang="e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>
                <a:solidFill>
                  <a:srgbClr val="00FFFF"/>
                </a:solidFill>
              </a:rPr>
              <a:t>Satire: The Definition</a:t>
            </a:r>
            <a:endParaRPr lang="en" dirty="0">
              <a:solidFill>
                <a:srgbClr val="00FFFF"/>
              </a:solidFill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400" dirty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Satire is a technique used to </a:t>
            </a:r>
            <a:r>
              <a:rPr lang="en" sz="4400" b="1" u="sng" dirty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expose and criticize foolishness and corruption</a:t>
            </a:r>
            <a:r>
              <a:rPr lang="en" sz="4400" b="1" dirty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4400" dirty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of an individual or a </a:t>
            </a:r>
            <a:r>
              <a:rPr lang="en" sz="4400" dirty="0" smtClean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society. </a:t>
            </a:r>
            <a:endParaRPr sz="4400" dirty="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Satire is created by using: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" sz="5400" b="1" u="sng" dirty="0" smtClean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Humor</a:t>
            </a:r>
          </a:p>
          <a:p>
            <a:pPr marL="514350" indent="-514350">
              <a:buAutoNum type="arabicPeriod"/>
            </a:pPr>
            <a:r>
              <a:rPr lang="en" sz="5400" b="1" u="sng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Irony</a:t>
            </a:r>
          </a:p>
          <a:p>
            <a:pPr marL="514350" indent="-514350">
              <a:buAutoNum type="arabicPeriod"/>
            </a:pPr>
            <a:r>
              <a:rPr lang="en" sz="5400" b="1" u="sng" dirty="0" smtClean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Exaggeration </a:t>
            </a:r>
          </a:p>
          <a:p>
            <a:pPr marL="514350" indent="-514350">
              <a:buAutoNum type="arabicPeriod"/>
            </a:pPr>
            <a:r>
              <a:rPr lang="en" sz="5400" b="1" u="sng" dirty="0" smtClean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Ridicule</a:t>
            </a:r>
            <a:r>
              <a:rPr lang="en" sz="5400" dirty="0" smtClean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" sz="5400" dirty="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41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>
                <a:solidFill>
                  <a:srgbClr val="00FFFF"/>
                </a:solidFill>
              </a:rPr>
              <a:t>Satire: Its purpose</a:t>
            </a:r>
            <a:endParaRPr lang="en" dirty="0">
              <a:solidFill>
                <a:srgbClr val="00FFFF"/>
              </a:solidFill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64733" y="1063378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400" dirty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The role of satire is to </a:t>
            </a:r>
            <a:r>
              <a:rPr lang="en-US" sz="2400" u="sng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ridicule or criticize </a:t>
            </a:r>
            <a:r>
              <a:rPr lang="en-US" sz="2400" dirty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those vices in the </a:t>
            </a:r>
            <a:r>
              <a:rPr lang="en-US" sz="2400" dirty="0" smtClean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society which </a:t>
            </a:r>
            <a:r>
              <a:rPr lang="en-US" sz="2400" dirty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the writer considers a threat to civilization. </a:t>
            </a:r>
            <a:r>
              <a:rPr lang="en-US" sz="2400" dirty="0" smtClean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To expose </a:t>
            </a:r>
            <a:r>
              <a:rPr lang="en-US" sz="2400" dirty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these vices for the betterment of humanity. Therefore, the function of satire is not to make others laugh at persons or ideas they make fun of. </a:t>
            </a:r>
            <a:r>
              <a:rPr lang="en-US" sz="2400" u="sng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It intends to warn the public and to change their opinions </a:t>
            </a:r>
            <a:r>
              <a:rPr lang="en-US" sz="2400" dirty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about the prevailing corruption/conditions in society.</a:t>
            </a:r>
            <a:endParaRPr sz="2400" dirty="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3017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Examples of Satire Today?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79100"/>
            <a:ext cx="4514575" cy="316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9800" y="1063375"/>
            <a:ext cx="2387000" cy="218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6525" y="3301400"/>
            <a:ext cx="3117125" cy="162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>
            <a:hlinkClick r:id=""/>
          </p:cNvPr>
          <p:cNvSpPr/>
          <p:nvPr/>
        </p:nvSpPr>
        <p:spPr>
          <a:xfrm>
            <a:off x="1455325" y="234250"/>
            <a:ext cx="6200099" cy="4650074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Ice Bucket Challenge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www.youtube.com/watch?v=Tuquh0hEA5k&amp;list=PLkGKEc_zcqixA2fjx4LgNuYEhI29kR5lG&amp;index=5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What is being satirized?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057" y="2456144"/>
            <a:ext cx="3902316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8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Apple- Think Different(</a:t>
            </a:r>
            <a:r>
              <a:rPr lang="en-US" dirty="0" err="1" smtClean="0">
                <a:solidFill>
                  <a:srgbClr val="FF0000"/>
                </a:solidFill>
              </a:rPr>
              <a:t>ly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www.youtube.com/watch?v=WL2l_Q1AR_Q&amp;index=3&amp;list=PLkGKEc_zcqixA2fjx4LgNuYEhI29kR5lG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What is being satirized?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704" y="2398085"/>
            <a:ext cx="379476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#Hashtag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www.youtube.com/watch?v=57dzaMaouXA&amp;list=PLkGKEc_zcqixA2fjx4LgNuYEhI29kR5lG&amp;index=4</a:t>
            </a:r>
            <a:r>
              <a:rPr lang="en-US" dirty="0" smtClean="0"/>
              <a:t>  </a:t>
            </a:r>
          </a:p>
          <a:p>
            <a:endParaRPr lang="en-US" dirty="0"/>
          </a:p>
          <a:p>
            <a:r>
              <a:rPr lang="en-US" dirty="0" smtClean="0"/>
              <a:t>What is being satirized?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582699"/>
            <a:ext cx="2008414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0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155</Words>
  <Application>Microsoft Office PowerPoint</Application>
  <PresentationFormat>On-screen Show (16:9)</PresentationFormat>
  <Paragraphs>27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spotlight</vt:lpstr>
      <vt:lpstr>Satire</vt:lpstr>
      <vt:lpstr>Satire: The Definition</vt:lpstr>
      <vt:lpstr>Satire is created by using: </vt:lpstr>
      <vt:lpstr>Satire: Its purpose</vt:lpstr>
      <vt:lpstr>Examples of Satire Today?</vt:lpstr>
      <vt:lpstr>PowerPoint Presentation</vt:lpstr>
      <vt:lpstr>Ice Bucket Challenge</vt:lpstr>
      <vt:lpstr>Apple- Think Different(ly)</vt:lpstr>
      <vt:lpstr>#Hashtag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Satire</dc:title>
  <dc:creator>Jessica Odom</dc:creator>
  <cp:lastModifiedBy>Leslie Dott</cp:lastModifiedBy>
  <cp:revision>6</cp:revision>
  <dcterms:modified xsi:type="dcterms:W3CDTF">2015-12-07T13:48:46Z</dcterms:modified>
</cp:coreProperties>
</file>