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Exploring Theme &amp; Text Structure with Longfellow’s Poetry</a:t>
            </a:r>
            <a:endParaRPr lang="en-US" dirty="0"/>
          </a:p>
        </p:txBody>
      </p:sp>
      <p:sp>
        <p:nvSpPr>
          <p:cNvPr id="3" name="Subtitle 2"/>
          <p:cNvSpPr>
            <a:spLocks noGrp="1"/>
          </p:cNvSpPr>
          <p:nvPr>
            <p:ph type="subTitle" idx="1"/>
          </p:nvPr>
        </p:nvSpPr>
        <p:spPr/>
        <p:txBody>
          <a:bodyPr/>
          <a:lstStyle/>
          <a:p>
            <a:r>
              <a:rPr lang="en-US" dirty="0" smtClean="0"/>
              <a:t>Unit 3:  Quest for Opportunity</a:t>
            </a:r>
            <a:endParaRPr lang="en-US" dirty="0"/>
          </a:p>
        </p:txBody>
      </p:sp>
    </p:spTree>
    <p:extLst>
      <p:ext uri="{BB962C8B-B14F-4D97-AF65-F5344CB8AC3E}">
        <p14:creationId xmlns:p14="http://schemas.microsoft.com/office/powerpoint/2010/main" val="2571694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 Presentation Expectations</a:t>
            </a:r>
            <a:endParaRPr lang="en-US" dirty="0"/>
          </a:p>
        </p:txBody>
      </p:sp>
      <p:sp>
        <p:nvSpPr>
          <p:cNvPr id="3" name="Content Placeholder 2"/>
          <p:cNvSpPr>
            <a:spLocks noGrp="1"/>
          </p:cNvSpPr>
          <p:nvPr>
            <p:ph idx="1"/>
          </p:nvPr>
        </p:nvSpPr>
        <p:spPr>
          <a:xfrm>
            <a:off x="945931" y="1292771"/>
            <a:ext cx="10558681" cy="4934607"/>
          </a:xfrm>
        </p:spPr>
        <p:txBody>
          <a:bodyPr>
            <a:normAutofit/>
          </a:bodyPr>
          <a:lstStyle/>
          <a:p>
            <a:r>
              <a:rPr lang="en-US" sz="2000" dirty="0" smtClean="0"/>
              <a:t>To further explore and practice our targets, you will analyze a Longfellow poem for its themes and structure.  This will be a GROUP GRADE, however your own personal participation and presentation abilities will be an INDIVIDUAL GRADE.  Follow the steps below to complete the assignment:</a:t>
            </a:r>
          </a:p>
          <a:p>
            <a:pPr marL="800100" lvl="1" indent="-342900">
              <a:buFont typeface="+mj-lt"/>
              <a:buAutoNum type="arabicPeriod"/>
            </a:pPr>
            <a:r>
              <a:rPr lang="en-US" sz="2000" dirty="0" smtClean="0"/>
              <a:t>Read your poem.</a:t>
            </a:r>
          </a:p>
          <a:p>
            <a:pPr marL="800100" lvl="1" indent="-342900">
              <a:buFont typeface="+mj-lt"/>
              <a:buAutoNum type="arabicPeriod"/>
            </a:pPr>
            <a:r>
              <a:rPr lang="en-US" sz="2000" b="1" dirty="0" smtClean="0"/>
              <a:t>Annotate</a:t>
            </a:r>
            <a:r>
              <a:rPr lang="en-US" sz="2000" dirty="0" smtClean="0"/>
              <a:t> your poem to help you gain greater understanding.</a:t>
            </a:r>
          </a:p>
          <a:p>
            <a:pPr marL="800100" lvl="1" indent="-342900">
              <a:buFont typeface="+mj-lt"/>
              <a:buAutoNum type="arabicPeriod"/>
            </a:pPr>
            <a:r>
              <a:rPr lang="en-US" sz="2000" dirty="0" smtClean="0"/>
              <a:t>Decide what message or central idea the author is trying to convey about life.  Discuss with your group to determine if you came to the same conclusions and decide on ONE THEME to share with your class.</a:t>
            </a:r>
          </a:p>
          <a:p>
            <a:pPr marL="800100" lvl="1" indent="-342900">
              <a:buFont typeface="+mj-lt"/>
              <a:buAutoNum type="arabicPeriod"/>
            </a:pPr>
            <a:r>
              <a:rPr lang="en-US" sz="2000" dirty="0" smtClean="0"/>
              <a:t>Analyze how the theme is developed just like you did for “</a:t>
            </a:r>
            <a:r>
              <a:rPr lang="en-US" sz="2000" dirty="0" err="1" smtClean="0"/>
              <a:t>Thanatopsis</a:t>
            </a:r>
            <a:r>
              <a:rPr lang="en-US" sz="2000" dirty="0" smtClean="0"/>
              <a:t>.”  </a:t>
            </a:r>
            <a:r>
              <a:rPr lang="en-US" sz="2000" dirty="0" smtClean="0"/>
              <a:t>Then </a:t>
            </a:r>
            <a:r>
              <a:rPr lang="en-US" sz="2000" b="1" dirty="0" smtClean="0"/>
              <a:t>identify a secondary theme that’s present.  How does theme 2 build on theme 1?</a:t>
            </a:r>
            <a:r>
              <a:rPr lang="en-US" sz="2000" dirty="0" smtClean="0"/>
              <a:t>  Write </a:t>
            </a:r>
            <a:r>
              <a:rPr lang="en-US" sz="2000" dirty="0" smtClean="0"/>
              <a:t>a STRONG ANSWER FORMAT for this theme development</a:t>
            </a:r>
            <a:r>
              <a:rPr lang="en-US" sz="2000" dirty="0" smtClean="0"/>
              <a:t>.</a:t>
            </a:r>
            <a:endParaRPr lang="en-US" sz="2000" dirty="0" smtClean="0"/>
          </a:p>
        </p:txBody>
      </p:sp>
    </p:spTree>
    <p:extLst>
      <p:ext uri="{BB962C8B-B14F-4D97-AF65-F5344CB8AC3E}">
        <p14:creationId xmlns:p14="http://schemas.microsoft.com/office/powerpoint/2010/main" val="185640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or during your theme analysis:</a:t>
            </a:r>
            <a:endParaRPr lang="en-US" dirty="0"/>
          </a:p>
        </p:txBody>
      </p:sp>
      <p:sp>
        <p:nvSpPr>
          <p:cNvPr id="3" name="Content Placeholder 2"/>
          <p:cNvSpPr>
            <a:spLocks noGrp="1"/>
          </p:cNvSpPr>
          <p:nvPr>
            <p:ph idx="1"/>
          </p:nvPr>
        </p:nvSpPr>
        <p:spPr>
          <a:xfrm>
            <a:off x="1403131" y="1702676"/>
            <a:ext cx="10101481" cy="4208546"/>
          </a:xfrm>
        </p:spPr>
        <p:txBody>
          <a:bodyPr>
            <a:normAutofit/>
          </a:bodyPr>
          <a:lstStyle/>
          <a:p>
            <a:pPr marL="800100" lvl="1" indent="-342900">
              <a:buFont typeface="+mj-lt"/>
              <a:buAutoNum type="arabicPeriod"/>
            </a:pPr>
            <a:r>
              <a:rPr lang="en-US" sz="2000" dirty="0"/>
              <a:t>Analyze the TEXT STRUCTURE of the poem.</a:t>
            </a:r>
          </a:p>
          <a:p>
            <a:pPr marL="800100" lvl="1" indent="-342900">
              <a:buFont typeface="+mj-lt"/>
              <a:buAutoNum type="arabicPeriod"/>
            </a:pPr>
            <a:r>
              <a:rPr lang="en-US" sz="2000" dirty="0"/>
              <a:t>How does the structure of the poem effect the reader, the theme, and the overall meaning of the text?  </a:t>
            </a:r>
          </a:p>
          <a:p>
            <a:pPr marL="800100" lvl="1" indent="-342900">
              <a:buFont typeface="+mj-lt"/>
              <a:buAutoNum type="arabicPeriod"/>
            </a:pPr>
            <a:r>
              <a:rPr lang="en-US" sz="2000" dirty="0"/>
              <a:t>Identify the structures that are worth mentioning with a statement explaining your reasoning.</a:t>
            </a:r>
          </a:p>
          <a:p>
            <a:pPr marL="800100" lvl="1" indent="-342900">
              <a:buFont typeface="+mj-lt"/>
              <a:buAutoNum type="arabicPeriod"/>
            </a:pPr>
            <a:r>
              <a:rPr lang="en-US" sz="2000" dirty="0"/>
              <a:t>Finally, find a picture(s) or symbol(s) that best represent the theme of this poem.</a:t>
            </a:r>
          </a:p>
          <a:p>
            <a:endParaRPr lang="en-US" sz="2000" dirty="0"/>
          </a:p>
        </p:txBody>
      </p:sp>
    </p:spTree>
    <p:extLst>
      <p:ext uri="{BB962C8B-B14F-4D97-AF65-F5344CB8AC3E}">
        <p14:creationId xmlns:p14="http://schemas.microsoft.com/office/powerpoint/2010/main" val="2949011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6911" y="624110"/>
            <a:ext cx="9817702" cy="1280890"/>
          </a:xfrm>
        </p:spPr>
        <p:txBody>
          <a:bodyPr/>
          <a:lstStyle/>
          <a:p>
            <a:r>
              <a:rPr lang="en-US" dirty="0" smtClean="0"/>
              <a:t>Presentation Format</a:t>
            </a:r>
            <a:endParaRPr lang="en-US" dirty="0"/>
          </a:p>
        </p:txBody>
      </p:sp>
      <p:sp>
        <p:nvSpPr>
          <p:cNvPr id="3" name="Content Placeholder 2"/>
          <p:cNvSpPr>
            <a:spLocks noGrp="1"/>
          </p:cNvSpPr>
          <p:nvPr>
            <p:ph idx="1"/>
          </p:nvPr>
        </p:nvSpPr>
        <p:spPr>
          <a:xfrm>
            <a:off x="1686910" y="1576552"/>
            <a:ext cx="9817702" cy="4334670"/>
          </a:xfrm>
        </p:spPr>
        <p:txBody>
          <a:bodyPr/>
          <a:lstStyle/>
          <a:p>
            <a:r>
              <a:rPr lang="en-US" sz="2000" dirty="0" smtClean="0"/>
              <a:t>Create a Slide show of your information. </a:t>
            </a:r>
            <a:r>
              <a:rPr lang="en-US" sz="2000" dirty="0" smtClean="0"/>
              <a:t> (25 points)</a:t>
            </a:r>
            <a:endParaRPr lang="en-US" sz="2000" dirty="0" smtClean="0"/>
          </a:p>
          <a:p>
            <a:r>
              <a:rPr lang="en-US" sz="2000" dirty="0" smtClean="0"/>
              <a:t>Your PPT slide THEME, COLORS, and DESIGN should match the TONE of the poem you are analyzing.  This will be an aspect of your grade.</a:t>
            </a:r>
          </a:p>
          <a:p>
            <a:r>
              <a:rPr lang="en-US" sz="2000" smtClean="0"/>
              <a:t>Presentation</a:t>
            </a:r>
            <a:r>
              <a:rPr lang="en-US" sz="2000" smtClean="0"/>
              <a:t>: (15 points)</a:t>
            </a:r>
            <a:endParaRPr lang="en-US" sz="2000" dirty="0" smtClean="0"/>
          </a:p>
          <a:p>
            <a:pPr lvl="1">
              <a:buFont typeface="Wingdings" panose="05000000000000000000" pitchFamily="2" charset="2"/>
              <a:buChar char="§"/>
            </a:pPr>
            <a:r>
              <a:rPr lang="en-US" sz="2000" dirty="0" smtClean="0"/>
              <a:t>Everyone has a role in the presentation.</a:t>
            </a:r>
          </a:p>
          <a:p>
            <a:pPr lvl="1">
              <a:buFont typeface="Wingdings" panose="05000000000000000000" pitchFamily="2" charset="2"/>
              <a:buChar char="§"/>
            </a:pPr>
            <a:r>
              <a:rPr lang="en-US" sz="2000" dirty="0" smtClean="0"/>
              <a:t>Poem is read dramatically.</a:t>
            </a:r>
          </a:p>
          <a:p>
            <a:pPr lvl="1">
              <a:buFont typeface="Wingdings" panose="05000000000000000000" pitchFamily="2" charset="2"/>
              <a:buChar char="§"/>
            </a:pPr>
            <a:r>
              <a:rPr lang="en-US" sz="2000" dirty="0" smtClean="0"/>
              <a:t>You are not just reading the slide!  We can do that on our own.</a:t>
            </a:r>
          </a:p>
          <a:p>
            <a:pPr lvl="1">
              <a:buFont typeface="Wingdings" panose="05000000000000000000" pitchFamily="2" charset="2"/>
              <a:buChar char="§"/>
            </a:pPr>
            <a:r>
              <a:rPr lang="en-US" sz="2000" dirty="0" smtClean="0"/>
              <a:t>No more than 5 minutes.</a:t>
            </a:r>
          </a:p>
          <a:p>
            <a:pPr lvl="1">
              <a:buFont typeface="Wingdings" panose="05000000000000000000" pitchFamily="2" charset="2"/>
              <a:buChar char="§"/>
            </a:pPr>
            <a:endParaRPr lang="en-US" dirty="0" smtClean="0"/>
          </a:p>
          <a:p>
            <a:endParaRPr lang="en-US" dirty="0"/>
          </a:p>
        </p:txBody>
      </p:sp>
    </p:spTree>
    <p:extLst>
      <p:ext uri="{BB962C8B-B14F-4D97-AF65-F5344CB8AC3E}">
        <p14:creationId xmlns:p14="http://schemas.microsoft.com/office/powerpoint/2010/main" val="558165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169</TotalTime>
  <Words>314</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Century Gothic</vt:lpstr>
      <vt:lpstr>Wingdings</vt:lpstr>
      <vt:lpstr>Wingdings 3</vt:lpstr>
      <vt:lpstr>Wisp</vt:lpstr>
      <vt:lpstr>Exploring Theme &amp; Text Structure with Longfellow’s Poetry</vt:lpstr>
      <vt:lpstr>Poetry Presentation Expectations</vt:lpstr>
      <vt:lpstr>Next or during your theme analysis:</vt:lpstr>
      <vt:lpstr>Presentation Format</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Theme &amp; Text Structure with Longfellow’s Poetry</dc:title>
  <dc:creator>Leslie Dott</dc:creator>
  <cp:lastModifiedBy>Leslie Dott</cp:lastModifiedBy>
  <cp:revision>11</cp:revision>
  <dcterms:created xsi:type="dcterms:W3CDTF">2017-11-15T13:06:40Z</dcterms:created>
  <dcterms:modified xsi:type="dcterms:W3CDTF">2017-11-16T13:17:59Z</dcterms:modified>
</cp:coreProperties>
</file>